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432" r:id="rId3"/>
    <p:sldId id="407" r:id="rId4"/>
    <p:sldId id="486" r:id="rId5"/>
    <p:sldId id="263" r:id="rId6"/>
    <p:sldId id="264" r:id="rId7"/>
    <p:sldId id="439" r:id="rId8"/>
    <p:sldId id="482" r:id="rId9"/>
    <p:sldId id="483" r:id="rId10"/>
    <p:sldId id="484" r:id="rId11"/>
    <p:sldId id="485" r:id="rId12"/>
    <p:sldId id="487" r:id="rId13"/>
    <p:sldId id="442" r:id="rId14"/>
    <p:sldId id="443" r:id="rId15"/>
    <p:sldId id="445" r:id="rId16"/>
    <p:sldId id="412" r:id="rId17"/>
    <p:sldId id="449" r:id="rId18"/>
    <p:sldId id="452" r:id="rId19"/>
    <p:sldId id="454" r:id="rId20"/>
    <p:sldId id="457" r:id="rId21"/>
    <p:sldId id="414" r:id="rId22"/>
    <p:sldId id="416" r:id="rId23"/>
    <p:sldId id="417" r:id="rId24"/>
    <p:sldId id="422" r:id="rId25"/>
    <p:sldId id="481" r:id="rId26"/>
    <p:sldId id="462" r:id="rId27"/>
    <p:sldId id="465" r:id="rId28"/>
    <p:sldId id="504" r:id="rId29"/>
    <p:sldId id="471" r:id="rId30"/>
    <p:sldId id="472" r:id="rId31"/>
    <p:sldId id="473" r:id="rId32"/>
    <p:sldId id="474" r:id="rId33"/>
    <p:sldId id="490" r:id="rId34"/>
    <p:sldId id="500" r:id="rId35"/>
    <p:sldId id="501" r:id="rId36"/>
    <p:sldId id="502" r:id="rId37"/>
    <p:sldId id="503" r:id="rId38"/>
    <p:sldId id="488" r:id="rId39"/>
    <p:sldId id="496" r:id="rId40"/>
    <p:sldId id="498" r:id="rId41"/>
  </p:sldIdLst>
  <p:sldSz cx="9144000" cy="6858000" type="screen4x3"/>
  <p:notesSz cx="6735763" cy="98567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E97B088-9400-41AC-837B-E8663189D550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1900"/>
            <a:ext cx="4433887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3579"/>
            <a:ext cx="5388610" cy="38811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18831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62238"/>
            <a:ext cx="2918831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7681AA7-A1D5-4E11-89BD-C91BACE0F5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D6852-F722-430D-B403-EC4B67D776AE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73816-6B99-480B-BE9A-6EAAFBF15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3F55B-E8C2-4016-9501-67DA7AEBEEB5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2BDE5-05DB-41BF-AE29-548ED74F4A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E6357-98CA-4B57-9357-67168F78A47F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C0F72-021C-42FD-B2DE-41EB4AECBF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7FBF6-A1A5-4A21-9DE3-4D4AD67113E7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6CC70-68AC-43A1-89DE-4B2B7BE67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6F9CD-BC3D-4A69-93EA-BCCADD933F5B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94773-88E5-4316-85AB-0FE13E123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6F7A0-CC42-4436-A691-77AA51C83E94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63BC1-4F95-4315-A5F4-0B418D80E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A0008-CD52-4335-B113-AF3BE442F853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D47A4-E035-4CF8-9EBE-18447F48AA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4F17A-1870-47F2-831E-1F1DBCE076DC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88937-EB77-46D9-8B4C-0686C228F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39368-5D4F-4565-BBFB-A8AEE8265F8B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EA1B0-411B-4CAB-A4CB-0C9EAA6F5B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E0D22-5549-46FF-B2AB-74C896B2B0B0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75B64-5CD7-4F31-98AF-BA7E002828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4CE79-2A28-40DC-AD06-70A45AE36356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FA820-3CB5-4FF3-932B-0112AEB532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07A57E-DF2A-487B-AABB-CA835165FB36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57782F-7231-452E-93D1-C9B6874FC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pk.kuz-edu.ru/files/2015god/12.05.2015/14.10_12_2012_07-832.pdf" TargetMode="External"/><Relationship Id="rId2" Type="http://schemas.openxmlformats.org/officeDocument/2006/relationships/hyperlink" Target="http://ipk.kuz-edu.ru/files/2015god/12.05.2015/12.Prikaz_20_09_2013_1082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pk.kuz-edu.ru/files/2015god/12.05.2015/15._28_10_2014_2270_07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pk.kuz-edu.ru/files/2015god/12.05.2015/3.%20Prikaz_1599_ot_19.12.2014.pdf" TargetMode="External"/><Relationship Id="rId2" Type="http://schemas.openxmlformats.org/officeDocument/2006/relationships/hyperlink" Target="http://ipk.kuz-edu.ru/files/2015god/12.05.2015/2.%20Prikaz_1598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Структура 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даптированной основной образовательной программы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образования обучающихся с умственной отсталостью (интеллектуальными нарушениями)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14942" y="4500570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Шилоносова А.К., зам. директора по УВР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Федеральный уровень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Приказ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РФ "Об утверждении федеральных требований к образовательным учреждениям в части минимальной оснащенности учебного процесса и оборудования учебных помещений" от 04.10.2010 № 986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Приказ Министерства здравоохранения и социального развития Российской Федерации от 26 августа 2010 г. № 761н. «Об утверждении Единого квалификационного справочника должностей руководителей, специалистов и служащих», раздел «Квалификационные характеристики должностей работников образования», зарегистрирован в Минюсте РФ 6 октября 2010 г., регистрационный № 18638.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Приказ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12.03.2014 № 177 "Об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начального общего, основного общего и среднего общего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направленности"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Приказ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22.01.2014 № 32 "Об утверждении порядка приема граждан на обучение по образовательным программам начального общего, основного общего и среднего общего образования"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Положение о психолого-медико-педагогической комиссии (утверждено приказом Министерства образования и науки РФ от 20.09.2013 № 1082)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Приказ Минтруда России №544н от 18 октября 2013 г. «Об утверждении профессионального стандарта «Педагог (педагогическая деятельность в сфере дошкольного, начального общего, основного общего, среднего общего образования) (воспитатель, учитель)»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Письмо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Минобрнауки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России от 10.12.2012 N 07-832 «О направлении Методических рекомендаций по организации обучения на дому детей-инвалидов с использованием дистанционных образовательных технологий»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Письмо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Минобрнауки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России от 28.10.2014 N ВК-2270/07 "О сохранении системы специализированного коррекционного образования"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Региональный уровень</a:t>
            </a:r>
          </a:p>
        </p:txBody>
      </p:sp>
      <p:sp>
        <p:nvSpPr>
          <p:cNvPr id="450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Приказ МОиН Пермского края «Об утверждении плана-графика введения ФГОС ОВЗ и перечня апробационных площадок по введению ФГОС ОВЗ в Пермском крае» от 14.05.2015., СЭД-26-01 -04-367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Психолого-педагогическая характеристика обучающихся с умственной отсталостью (позволяет обосновать выбор вариантов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АООП/АОП/СИПР)</a:t>
            </a:r>
            <a:endParaRPr lang="ru-RU" sz="2400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04337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Разнообразие групп обучающихся в связи с этиологией нарушения развития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нарушенного развития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психологического развития (школьные навыки, речь, недоразвитие деятельности и др.)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обучаемости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социально-личностного и эмоционально-волевого развития и др.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Особые образовательные потребности обучающихся с умственной отсталостью в соответствии с требованиями ФГОС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особым образовательным потребностям, характерным для обучающихся с легкой степенью умственной отсталости (интеллектуальными нарушениями), относятся: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пропедевтического периода в образовании, обеспечивающего преемственность между дошкольным и школьным этапами;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учебных предметов, способствующих формированию представлений о природных и социальных компонентах окружающего мира;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разнообразными видами, средствами и формами коммуникации, обеспечивающими успешность установления и реализации социокультурных связей и отношений обучающегося с окружающей средой;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обучения по программам профессиональной подготовки квалифицированных рабочих, служащих;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сопровождение, оптимизирующее взаимодействие обучающегося с педагогами и другими обучающимися;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сопровождение, направленное на установление взаимодействия семьи и организации;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постепенное расширение образовательного пространства, выходящего за пределы организации.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Особые образовательные потребности обучающихся с умственной отсталостью в соответствии с требованиями ФГОС (2 вариант)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525962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Удовлетворение особых образовательных потребностей обучающихся с умеренной, тяжелой и глубокой умственной отсталостью (интеллектуальными нарушениями), тяжелыми и множественными нарушениями развития обеспечивается: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существенным изменением содержания образования, предполагающим включение учебных предметов, отсутствующих при обучении обучающихся с легкой умственной отсталостью (интеллектуальными нарушениями): «Речь и альтернативная коммуникация», «Человек» и другие;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созданием оптимальных путей развития;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использованием специфических методов и средств обучения;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дифференцированным, «пошаговым» обучением;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обязательной индивидуализацией обучения;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формированием элементарных социально-бытовых навыков и навыков самообслуживания;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обеспечением присмотра и ухода за обучающимися;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дозированным расширением образовательного пространства внутри организации и за ее пределами;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 обучения в разновозрастных классах (группах);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 взаимодействия специалистов, участвующих в обучении и воспитании обучающегося, и его семьи, обеспечивающей особую организацию всей жизни обучающегося (в условиях организации и дома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ФГОС для 1 варианта АООП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устанавливает требования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личностным и предметным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освоения обучающимися с умственной отсталостью (интеллектуальными нарушениями) двух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включают овладение обучающимися социальными (жизненными) компетенциями, необходимыми для решения практико-ориентированных задач и обеспечивающими становление социальных отношений обучающихся в различных средах, сформированность мотивации к обучению и познанию.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результаты связаны с овладением обучающимися содержанием каждой предметной области и характеризуют их достижения в усвоении знаний и умений, возможности их применения в практической деятельности.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Личностные результаты (1 вариант) включают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525963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 жизненными и социальными компетенциями, необходимыми для решения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практикоориентированных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 и обеспечивающими становление социальных отношений обучающихся в различных средах.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освоения АООП должны отражать: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осознание себя как гражданина России; формирование чувства гордости за свою Родину;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формирование уважительного отношения к иному мнению, истории и культуре других народов;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развитие адекватных представлений о собственных возможностях, о насущно необходимом жизнеобеспечении;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овладение начальными навыками адаптации в динамично изменяющемся и развивающемся мире;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овладение социально-бытовыми умениями, используемыми в повседневной жизни;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владение навыками коммуникации и принятыми нормами социального взаимодействия;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способность к осмыслению социального окружения, своего места в нем, принятие соответствующих возрасту ценностей и социальных ролей;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принятие и освоение социальной роли обучающегося, формирование и развитие социально значимых мотивов учебной деятельности;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развитие навыков сотрудничества с взрослыми и сверстниками в разных социальных ситуациях;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формирование эстетических потребностей, ценностей и чувств;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развитие этических чувств, доброжелательности и эмоционально-нравственной отзывчивости, понимания и сопереживания чувствам других людей;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формирование установки на безопасный, здоровый образ жизни, наличие мотивации к творческому труду, работе на результат, бережному отношению к материальным и духовным ценностям;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формирование готовности к самостоятельной жизни.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освоения АООП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освоенные обучающимися знания и умения, специфичные для каждой образовательной области, готовность к их применению, рассматриваются как одна из составляющих при оценке итоговых достижений.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 выделяет два уровня овладения предметными результатами: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является обязательным для всех обучающихся с умственной отсталостью;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 является обязательным для всех обучающихся.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результаты описываются по этапам реализации АООП.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Система оценки достижения обучающимися с умственной отсталостью планируемых результатов освоения АООП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оценка образовательных достижений обучающихся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 оценка результатов деятельности образовательной организации 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оценка результатов деятельности педагогических кадров.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достижений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3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оценки достижения обучающимися с умственной отсталостью планируемых результатов освоения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</a:t>
            </a:r>
            <a:r>
              <a:rPr lang="ru-RU" sz="3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оценки достижения обучающимися с умственной отсталостью планируемых результатов освоения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процедуры оценки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обучающимися с умственной отсталостью планируемых результатов освоения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ритерии оценки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обучающимися с умственной отсталостью планируемых результатов освоения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АООП: личностных, предметных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итоговой оценки достижения планируемых результатов в освоении АООП </a:t>
            </a:r>
            <a:endParaRPr lang="ru-RU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общеобразовательная программа — это  образовательная программа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ограниченными возможностями здоровья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разработанная на основе ФГОС обучающихся с умственной отсталостью (интеллектуальными нарушениями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особенностей их психофизического развития, индивидуальных возможностей, и обеспечивающая коррекцию нарушений развития и социальную адаптацию обучающихся.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Процедура оценки достижения обучающимися с умственной отсталостью планируемых результатов освоения АООП</a:t>
            </a:r>
            <a:endParaRPr lang="ru-RU" sz="2800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овладения обучающимися социальными (жизненными)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компетенциями - оценка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личностных результатов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АООП в соответствии с ФГОС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предметных результатов на основе индивидуального и дифференцированного подходов (оценка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содержанием каждой образовательной области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оценка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планируемых результатов в освоении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личностных результатов: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требований, сформулированных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Стандарте,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разрабатывает программу оценки личностных результатов с учетом типологических и индивидуальных особенностей обучающихся, которая утверждается локальными актами организации.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включает: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полный перечень личностных результатов, прописанных в тексте ФГОС, которые выступают в качестве критериев оценки социальной (жизненной) компетенции учащихся.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этих результатов может быть самостоятельно расширен общеобразовательной организацией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перечень параметров и индикаторов оценки каждого результата.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Программа оценки включает: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систему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балльной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результатов;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документы, в которых отражаются индивидуальные результаты каждого обучающегося (например, Карта индивидуальных достижений ученика) и результаты всего класса (например, Журнал итоговых достижений учащихся __ класса);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материалы для проведения процедуры оценки личностных и результатов.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локальные акты Организации, регламентирующие все вопросы проведения оценки результатов.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Предметные результаты</a:t>
            </a:r>
            <a:endParaRPr lang="ru-RU" sz="2800" b="1" dirty="0" smtClean="0"/>
          </a:p>
        </p:txBody>
      </p:sp>
      <p:sp>
        <p:nvSpPr>
          <p:cNvPr id="5837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связаны с овладением обучающимися содержанием каждой предметной области и характеризуют достижения обучающихся в усвоении знаний и умений, способность их применять в практической деятельности.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Согласно требованиям Стандарта по завершению реализации АООП проводится итоговая аттестация в форме двух испытаний: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― предполагает комплексную оценку предметных результатов усвоения обучающимися русского языка, чтения (литературного чтения), математики и основ социальной жизни;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второе ― направлено на оценку знаний и умений по выбранному профилю труда.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самостоятельно разрабатывает содержание и процедуру проведения итоговой аттестации.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Содержательный раздел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АООП </a:t>
            </a:r>
            <a:endParaRPr lang="ru-RU" sz="28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 определяет общее содержание образования обучающихся с умственной отсталостью (интеллектуальными нарушениями) и включает следующие программы, ориентированные на достижение личностных и предметных результатов: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формирования базовых учебных действий;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отдельных учебных предметов, курсов коррекционно-развивающей области;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духовно-нравственного (нравственного) развития, воспитания обучающихся с умственной отсталостью (интеллектуальными нарушениями);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формирования экологической культуры, здорового и безопасного образа жизни;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коррекционной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сотрудничества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внеурочной деятельности.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формирования базовых учебных действий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базовых учебных действий должна обеспечивать: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базовых учебных действий с содержанием учебных предметов;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 формирования личностных, регулятивных, познавательных, коммуникативных базовых учебных действий.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овладения базовыми учебными действиями у обучающихся с умственной отсталостью (интеллектуальными нарушениями) определяется на завершающем этапе обучения (IX-XII (XIII) класс).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разрабатывает процедуру и содержание итоговой комплексной оценки базовых учебных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действий,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ФГОС, Приложение,1 вариант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формирования базовых учебных действий</a:t>
            </a:r>
            <a:endParaRPr lang="ru-RU" sz="3200" b="1" dirty="0"/>
          </a:p>
        </p:txBody>
      </p:sp>
      <p:sp>
        <p:nvSpPr>
          <p:cNvPr id="655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Программа формирования базовых учебных действий (БУД) обучающихся с умственной отсталостью реализуется в начальных (I-IV) и старших (V-XI) классах. Она конкретизирует требования Стандарта к личностным и предметным результатам освоения АООП и служит основой разработки программ учебных дисциплин.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Характеристика базовых учебных действий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Личностные учебные действия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Коммуникативные учебные действия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Регулятивные учебные действия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Познавательные учебные действия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действия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осознание себя как ученика, заинтересованного посещением школы, обучением, занятиями, как члена семьи, одноклассника, друга; способность к осмыслению социального окружения, своего места в нем, принятие соответствующих возрасту ценностей и социальных ролей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положительное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к окружающей действительности, готовность к организации взаимодействия с ней и эстетическому ее восприятию; целостный, социально ориентированный взгляд на мир в единстве его природной и социальной частей;  самостоятельность в выполнении учебных заданий, поручений, договоренностей; понимание личной ответственности за свои поступки на основе представлений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этических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нормах и правилах поведения в современном обществе; готовность к безопасному и бережному поведению в природе и обществе.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Варианты ФГОС образования обучающихся с умственной отсталостью (интеллектуальными нарушениями)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умственной отсталостью-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вариант для обучающихся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легкой умственной отсталостью (интеллектуальными нарушениями)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(образование нецензовое).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вариант для обучающихся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умственной отсталостью (умеренной, тяжелой, глубокой, тяжелыми и множественными нарушениями развития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(образование на основе СИПР)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Коммуникативные учебные действия включают следующие умения: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контакт и работать в коллективе (учитель−ученик, ученик–ученик, ученик–класс, учитель−класс);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принятые ритуалы социального взаимодействия с одноклассниками и учителем;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обращаться за помощью и принимать помощь;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слушать и понимать инструкцию к учебному заданию в разных видах деятельности и быту;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сотрудничать с взрослыми и сверстниками в разных социальных ситуациях; доброжелательно относиться, сопереживать, конструктивно взаимодействовать с людьми;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договариваться и изменять свое поведение в соответствии с объективным мнением большинства в конфликтных или иных ситуациях взаимодействия с окружающими.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Регулятивные учебные действия включают следующие умения: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 соблюдать ритуалы школьного поведения (поднимать руку, вставать и выходить из-за парты и т.д.);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 цели и произвольно включаться в деятельность, следовать предложенному плану и работать в общем темпе;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 участвовать в деятельности, контролировать и оценивать свои действия и действия одноклассников;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соотносить свои действия и их результаты с заданными образцами, принимать оценку деятельности, оценивать ее с учетом предложенных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корректировать свою деятельность с учетом выявленных недочетов.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 познавательным учебным действиям относятся следующие умения: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существенные, общие и отличительные свойства хорошо знакомых предметов;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-родовые отношения предметов;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делать простейшие обобщения, сравнивать, классифицировать на наглядном материале;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 знаками, символами, предметами-заместителями;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читать; писать; выполнять арифметические действия;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аблюдать под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руководством взрослого за предметами и явлениями окружающей действительности;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 с несложной по содержанию и структуре информацией (понимать изображение, текст, устное высказывание, элементарное схематическое изображение, таблицу,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предъявленных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бумажных и электронных и других носителях).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Программы отдельных учебных предметов, курсов коррекционной направленности должна содержать: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пояснительную записку, в которой конкретизируются общие цели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специфики учебного предмета, коррекционного курса;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общую характеристику учебного предмета, коррекционного курса;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описание места учебного предмета, коррекционного курса в учебном плане;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предметные результаты освоения конкретного учебного предмета, коррекционного курса;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содержание учебного предмета, коррекционного курса;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тематическое планирование с определением основных видов учебной деятельности обучающихся;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материально-технического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образовательного процесса.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коррекционной работы</a:t>
            </a:r>
            <a:endParaRPr lang="ru-RU" sz="3200" b="1" dirty="0"/>
          </a:p>
        </p:txBody>
      </p:sp>
      <p:sp>
        <p:nvSpPr>
          <p:cNvPr id="71682" name="Объект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2"/>
          </a:xfrm>
        </p:spPr>
        <p:txBody>
          <a:bodyPr/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Цель программы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коррекционной работы является создание системы комплексного психолого-медико-педагогического сопровождения процесса освоения АООП обучающимися с умственной отсталостью, позволяющего учитывать их особые образовательные потребности на основе осуществления индивидуального и дифференцированного подхода в образовательном процессе. 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Задачи коррекционной работы: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выявление особых образовательных потребностей обучающихся с умственной отсталостью, обусловленных структурой и глубиной имеющихся у них нарушений, недостатками в физическом и психическом развитии;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осуществление индивидуально ориентированной психолого-медико-педагогической помощи детям с ограниченными возможностями здоровья с учетом особенностей психофизического развития и индивидуальных возможностей обучающихся (в соответствии с рекомендациями психолого-медико-педагогического консилиума)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разработка и реализация индивидуальных учебных планов, организация индивидуальных и групповых занятий для детей с учетом индивидуальных и типологических особенностей психофизического развития и индивидуальных возможностей обучающихся;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реализация системы мероприятий по социальной адаптации умственно отсталых детей;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оказание родителям (законным представителям) умственно отсталых детей консультативной и методической помощи по медицинским, социальным, правовым и другим вопросам, связанным с их воспитанием и обучением. 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организации коррекционной работы с умственно отсталыми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563" y="2060575"/>
            <a:ext cx="8229600" cy="4525963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умственно отсталыми обучающимися проводится: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 рамках образовательного процесса через содержание и организацию образовательного процесса (индивидуальный и дифференцированный подход, сниженный темп обучения, структурная простота содержания, повторность в обучении, активность и сознательность в обучении);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 рамках внеурочной деятельности в форме специально организованных индивидуальных и групповых занятий (коррекционно-развивающие и логопедические занятия, занятия ритмикой);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 рамках психологического и социально-педагогического сопровождения обучающихся.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направлениями коррекционной работы являются: </a:t>
            </a:r>
          </a:p>
        </p:txBody>
      </p:sp>
      <p:sp>
        <p:nvSpPr>
          <p:cNvPr id="7373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Диагностическая работа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которая обеспечивает выявление особенностей развития и здоровья обучающихся с умственной отсталостью с целью создания благоприятных условий для овладения ими содержанием основной образовательной программы.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Коррекционно-развивающая работа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обеспечивает организацию мероприятий, способствующих личностному развитию учащихся, коррекции недостатков в психическом развитии и освоению ими содержания образования.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Консультативная работа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обеспечивает непрерывность специального сопровождения детей с ограниченными возможностями здоровья и их семей по вопросам реализации дифференцированных психолого-педагогических условий обучения, воспитания, коррекции, развития и социализации обучающихся.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Информационно-просветительская работа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предполагает осуществление разъяснительной деятельности в отношении педагогов и родителей по вопросам, связанным с особенностями осуществления процесса обучения и воспитания умственно отсталых учащихся, взаимодействия с педагогами и сверстниками, их родителями (законными представителями), и др.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Социально-педагогическое сопровождение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представляет собой взаимодействие социального педагога и воспитанника и/или его родителей, направленное на создание условий и обеспечение наиболее целесообразной помощи и поддержки. 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коррекционной работы включает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dirty="0"/>
          </a:p>
        </p:txBody>
      </p:sp>
      <p:sp>
        <p:nvSpPr>
          <p:cNvPr id="7475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Программы коррекционно-развивающей работы педагога-психолога: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Программу логопедических занятий учителя-логопеда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Годовой план социально-педагогического сопровождения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Организационный раздел АООП </a:t>
            </a:r>
            <a:endParaRPr lang="ru-RU" sz="2800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 определяет общие рамки организации образовательного процесса, а также механизмы реализации АООП.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 включает: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план, включающий предметные и коррекционно-развивающие области, внеурочную деятельность;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специальных условий реализации АООП в соответствии с требованиями Стандарта.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 является основным организационным механизмом реализации АООП.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Учебный план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45259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в действие и реализацию требований Стандарта, определяет общий объем нагрузки и максимальный объем аудиторной нагрузки обучающихся, состав и структуру обязательных предметных и коррекционно-развивающих областей по классам (годам обучения).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может включать как один, так и несколько учебных планов.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организации образовательного процесса, чередование учебной и внеурочной деятельности в рамках реализации АООП определяет организация.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включает предметные области в зависимости от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варианта АООП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элементом структуры учебного плана является «Коррекционно-развивающая область», реализующаяся через содержание коррекционных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Титульный лист АООП содержит:</a:t>
            </a:r>
            <a:endParaRPr lang="ru-RU" sz="3200" b="1" dirty="0"/>
          </a:p>
        </p:txBody>
      </p:sp>
      <p:sp>
        <p:nvSpPr>
          <p:cNvPr id="3072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правом верхнем углу листа дается информация о том, когда и кем утверждена программа;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левом верхнем углу листа содержится информация о рассмотрении АООП образования обучающихся с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умственной отсталостью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педагогическом (методическом) совете;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центральной части титульного листа, как правило, дается полное наименование: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Адаптированная основная  образовательная  программа образования для детей с умственной отсталостью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указанием образовательной организации;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ниже наименования можно указать авторов, разработчиков программы, которыми могут быть педагоги школы или творческий коллектив, включающий также специалистов других учреждений образования (научного руководителя, специалиста органа управления образованием, специалистов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ПМС-центров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ПМПК);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нижней части титульного листа указывается наименование населенного пункта, в котором находится организация, и год разработки основной образовательной программы.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Титульный лист может содержать и другую информацию (например, адрес, телефон/факс, электронный адрес, сайт ОО).</a:t>
            </a:r>
          </a:p>
          <a:p>
            <a:endParaRPr lang="ru-RU" sz="1600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Коррекционные курсы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5259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Логопедические занятия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Психокоррекционные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занятия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Ритмика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ЛФК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Входят в вариативную часть учебного плана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Выбор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коррекционных курсов и их количественное соотношение самостоятельно определяется организацией исходя из особых образовательных потребностей обучающихся с умственной отсталостью (интеллектуальными нарушениями) на основании рекомендаций ПМПК и (или) ИПР.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обеспечения индивидуальных потребностей обучающихся часть учебного плана, формируемая участниками образовательных отношений, предусматривает: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занятия, обеспечивающие различные интересы обучающихся, в том числе этнокультурные;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учебных часов, отводимых на изучение отдельных учебных предметов обязательной части;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учебных курсов, обеспечивающих удовлетворение особых образовательных потребностей обучающихся с умственной отсталостью (интеллектуальными нарушениями) и необходимую коррекцию недостатков в психическом и (или) физическом развитии;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учебных курсов для факультативного изучения отдельных учебных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структуре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</a:t>
            </a:r>
            <a:endParaRPr lang="ru-RU" sz="3200" dirty="0"/>
          </a:p>
        </p:txBody>
      </p:sp>
      <p:sp>
        <p:nvSpPr>
          <p:cNvPr id="3174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АООП содержит три раздела: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целевой,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содержательный и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организационный.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АООП содержит три раздела: целевой, содержательный и организационный.</a:t>
            </a:r>
            <a:endParaRPr lang="ru-RU" sz="3200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общее назначение, цели, задачи и планируемые результаты реализации АООП, а также способы определения достижения этих целей и результатов.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 включает: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пояснительную записку;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обучающимися с умственной отсталостью (интеллектуальными нарушениями) АООП;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оценки достижения планируемых результатов освоения АООП.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основу АООП образования обучающихся с умственной отсталостью (интеллектуальными нарушениями)положены следующие принципы</a:t>
            </a:r>
          </a:p>
        </p:txBody>
      </p:sp>
      <p:sp>
        <p:nvSpPr>
          <p:cNvPr id="40962" name="Объект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принципы государственной политики РФ в области образования (гуманистический характер образования, единство образовательного пространства на территории Российской Федерации, светский характер образования, общедоступность образования, адаптивность системы образования к уровням и особенностям развития и подготовки обучающихся и воспитанников и др.);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принцип коррекционно-развивающей направленности образовательного процесса, обуславливающий развитие личности обучающегося и расширение его «зоны ближайшего развития» с учетом особых образовательных потребностей;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онтогенетический принцип;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принцип преемственности, предполагающий взаимосвязь и непрерывность образования обучающихся с умственной отсталостью (интеллектуальными нарушениями) на всех этапах обучения: от младшего до старшего школьного возраста;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принцип целостности содержания образования, обеспечивающий наличие внутренних взаимосвязей и взаимозависимостей между отдельными предметными областями и учебными предметами, входящими в их состав;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принцип направленности на формирование деятельности, обеспечивающий возможность овладения обучающимися с умственной отсталостью (интеллектуальными нарушениями)всеми видами доступной им предметно-практической деятельности, способами и приемами познавательной и учебной деятельности, коммуникативной деятельности и нормативным поведением; 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принцип переноса усвоенных знаний и умений и навыков и отношений, сформированных в условиях учебной ситуации, в различные жизненные ситуации, что позволяет обеспечить готовность обучающегося к самостоятельной ориентировке и активной деятельности в реальном мире;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принцип сотрудничества с семьей.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Общая характеристика АООП включает :</a:t>
            </a:r>
            <a:endParaRPr lang="ru-RU" sz="3200" b="1" dirty="0" smtClean="0"/>
          </a:p>
        </p:txBody>
      </p:sp>
      <p:sp>
        <p:nvSpPr>
          <p:cNvPr id="4198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Нормативно-правовую базу разработки АООП, в том числе Федерального, регионального, институционального уровней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Федеральный уровень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Федеральный закон  «Об образовании в Российской Федерации» от  29.12.2012г. №273-ФЗ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Приказ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Минобрнауки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России от 19.12.2014 N 1598 "Об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здоровья" (Зарегистрировано в Минюсте России 03.02.2015 N 35847)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Приказ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Минобрнауки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России от 19 декабря 2014 г. N 1599 «Об утверждении федерального государственного образовательного стандарта обучающихся с умственной отсталостью (интеллектуальными нарушениями)» (Зарегистрировано в Минюсте России 03.02.2015 N 35850)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Санитарно-эпидемиологические правила и нормативы СанПиН 2.4.2.2821-10 (постановление главного государственного санитарного врача РФ от 29.12.2010 г. № 189, зарегистрировано в Минюсте России 03.03.2011 г., регистрационный номер 19993)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Приказ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РФ  от 31.03.2014 г.  № 253 «Об утверждении федерального перечня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образования»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Письмо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РФ от 29.04.2014 № 08-548 «О федеральном перечне учебников»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Приказ Министерства образования и науки РФ от 30 августа 2013 г. N 1015 г. Москва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образования"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3273</TotalTime>
  <Words>3271</Words>
  <Application>Microsoft Office PowerPoint</Application>
  <PresentationFormat>Экран (4:3)</PresentationFormat>
  <Paragraphs>238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Структура адаптированной основной образовательной программы образования обучающихся с умственной отсталостью (интеллектуальными нарушениями)</vt:lpstr>
      <vt:lpstr>Слайд 2</vt:lpstr>
      <vt:lpstr>Варианты ФГОС образования обучающихся с умственной отсталостью (интеллектуальными нарушениями)</vt:lpstr>
      <vt:lpstr>Титульный лист АООП содержит:</vt:lpstr>
      <vt:lpstr> Требования к структуре АООП</vt:lpstr>
      <vt:lpstr> АООП содержит три раздела: целевой, содержательный и организационный.</vt:lpstr>
      <vt:lpstr>В основу АООП образования обучающихся с умственной отсталостью (интеллектуальными нарушениями)положены следующие принципы</vt:lpstr>
      <vt:lpstr> Общая характеристика АООП включает :</vt:lpstr>
      <vt:lpstr>Федеральный уровень</vt:lpstr>
      <vt:lpstr>Федеральный уровень</vt:lpstr>
      <vt:lpstr>Региональный уровень</vt:lpstr>
      <vt:lpstr>Психолого-педагогическая характеристика обучающихся с умственной отсталостью (позволяет обосновать выбор вариантов АООП/АОП/СИПР)</vt:lpstr>
      <vt:lpstr>Особые образовательные потребности обучающихся с умственной отсталостью в соответствии с требованиями ФГОС</vt:lpstr>
      <vt:lpstr>Особые образовательные потребности обучающихся с умственной отсталостью в соответствии с требованиями ФГОС (2 вариант)</vt:lpstr>
      <vt:lpstr>Планируемые результаты освоения ФГОС для 1 варианта АООП</vt:lpstr>
      <vt:lpstr>Личностные результаты (1 вариант) включают</vt:lpstr>
      <vt:lpstr>Предметные результаты освоения АООП</vt:lpstr>
      <vt:lpstr>Система оценки достижения обучающимися с умственной отсталостью планируемых результатов освоения АООП</vt:lpstr>
      <vt:lpstr>Оценка образовательных достижений обучающихся</vt:lpstr>
      <vt:lpstr>Процедура оценки достижения обучающимися с умственной отсталостью планируемых результатов освоения АООП</vt:lpstr>
      <vt:lpstr>Программа оценки личностных результатов:</vt:lpstr>
      <vt:lpstr>Программа оценки включает:</vt:lpstr>
      <vt:lpstr>Предметные результаты</vt:lpstr>
      <vt:lpstr>Согласно требованиям Стандарта по завершению реализации АООП проводится итоговая аттестация в форме двух испытаний:</vt:lpstr>
      <vt:lpstr>Содержательный раздел АООП </vt:lpstr>
      <vt:lpstr>Программа формирования базовых учебных действий</vt:lpstr>
      <vt:lpstr>Программа формирования базовых учебных действий</vt:lpstr>
      <vt:lpstr>Характеристика базовых учебных действий </vt:lpstr>
      <vt:lpstr>Личностные учебные действия </vt:lpstr>
      <vt:lpstr>Коммуникативные учебные действия включают следующие умения:</vt:lpstr>
      <vt:lpstr>Регулятивные учебные действия включают следующие умения: </vt:lpstr>
      <vt:lpstr>К познавательным учебным действиям относятся следующие умения:</vt:lpstr>
      <vt:lpstr>Программы отдельных учебных предметов, курсов коррекционной направленности должна содержать:</vt:lpstr>
      <vt:lpstr>Программа коррекционной работы</vt:lpstr>
      <vt:lpstr>Специфика организации коррекционной работы с умственно отсталыми обучающимися</vt:lpstr>
      <vt:lpstr>Основными направлениями коррекционной работы являются: </vt:lpstr>
      <vt:lpstr>Программа коррекционной работы включает:</vt:lpstr>
      <vt:lpstr>Организационный раздел АООП </vt:lpstr>
      <vt:lpstr> Учебный план</vt:lpstr>
      <vt:lpstr>Коррекционные курсы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адаптированной ООП НОО обучающихся с ЗПР</dc:title>
  <dc:creator>Main</dc:creator>
  <cp:lastModifiedBy>User</cp:lastModifiedBy>
  <cp:revision>330</cp:revision>
  <dcterms:created xsi:type="dcterms:W3CDTF">2015-08-18T06:23:03Z</dcterms:created>
  <dcterms:modified xsi:type="dcterms:W3CDTF">2017-10-30T07:43:04Z</dcterms:modified>
</cp:coreProperties>
</file>