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2" r:id="rId5"/>
    <p:sldId id="281" r:id="rId6"/>
    <p:sldId id="287" r:id="rId7"/>
    <p:sldId id="286" r:id="rId8"/>
    <p:sldId id="288" r:id="rId9"/>
    <p:sldId id="285" r:id="rId10"/>
    <p:sldId id="283" r:id="rId11"/>
    <p:sldId id="284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101E-37DA-4FA1-84E5-3A54ED38645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69E6-DC7B-49AE-A865-78C19F241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юта\Desktop\фото\додододододо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39390"/>
          </a:xfrm>
          <a:prstGeom prst="rect">
            <a:avLst/>
          </a:prstGeom>
          <a:noFill/>
        </p:spPr>
      </p:pic>
      <p:pic>
        <p:nvPicPr>
          <p:cNvPr id="1027" name="Picture 3" descr="C:\Users\Анюта\Desktop\фото\ф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155679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                                                                   </a:t>
            </a:r>
            <a:endParaRPr lang="ru-RU" sz="3600" dirty="0"/>
          </a:p>
        </p:txBody>
      </p:sp>
      <p:sp>
        <p:nvSpPr>
          <p:cNvPr id="9" name="Овал 8"/>
          <p:cNvSpPr/>
          <p:nvPr/>
        </p:nvSpPr>
        <p:spPr>
          <a:xfrm>
            <a:off x="827584" y="980728"/>
            <a:ext cx="7632848" cy="48965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                  Тема: </a:t>
            </a:r>
          </a:p>
          <a:p>
            <a:pPr algn="ctr"/>
            <a:r>
              <a:rPr lang="ru-RU" sz="4400" dirty="0" smtClean="0"/>
              <a:t>«Культура экологического воспитания у детей </a:t>
            </a:r>
            <a:r>
              <a:rPr lang="ru-RU" sz="4400" dirty="0" smtClean="0"/>
              <a:t>с умственной                       отсталостью » 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5229200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Составитель: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Учитель географии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Никонова А.В.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548680"/>
            <a:ext cx="6264696" cy="6120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908720"/>
            <a:ext cx="46085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Ожидаемые результаты: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Интерес к познанию мира природы;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Потребность к осуществлению экологически  сообразных поступков;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Развитие морально –этического  сознания;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Осознание места и роли человека в биосфере.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340768"/>
            <a:ext cx="6336704" cy="41764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484784"/>
            <a:ext cx="52565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Результаты (первичные)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Уход за комнатными растениями;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Уборка школьного двора;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Бережное отношение к растениям, животным;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Уход за птицами.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1052736"/>
            <a:ext cx="6336704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1772816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Спасибо за внимание!</a:t>
            </a:r>
          </a:p>
          <a:p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Любите и берегите природу!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81390"/>
            <a:ext cx="9557320" cy="7167990"/>
          </a:xfrm>
          <a:prstGeom prst="rect">
            <a:avLst/>
          </a:prstGeom>
          <a:noFill/>
        </p:spPr>
      </p:pic>
      <p:pic>
        <p:nvPicPr>
          <p:cNvPr id="4098" name="Picture 2" descr="C:\Users\Анюта\Desktop\фото\жоп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188640"/>
            <a:ext cx="28083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124744"/>
            <a:ext cx="7056784" cy="3528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Формирование экологической культуры обучающихся с умственной отсталостью.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629328" cy="72219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5856" y="3140968"/>
            <a:ext cx="18722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Задачи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95936" y="3933056"/>
            <a:ext cx="288032" cy="64807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92080" y="3284984"/>
            <a:ext cx="93610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267744" y="3356992"/>
            <a:ext cx="936104" cy="2880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2332020">
            <a:off x="2406479" y="2660120"/>
            <a:ext cx="864096" cy="2880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473429">
            <a:off x="5144845" y="2593612"/>
            <a:ext cx="93610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980728"/>
            <a:ext cx="288032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правилам обращения с растительным и животным миром.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692696"/>
            <a:ext cx="3384376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Знакомить воспитанников с проблемами окружающей среды и оказанию посильной помощи природным богатствам.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2636912"/>
            <a:ext cx="27718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эмоционально-волевую сферу ребёнка, образное мышление, чувство красоты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80528" y="2780928"/>
            <a:ext cx="2376264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применять на практике усвоенные знания, умения, навыки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71800" y="4653136"/>
            <a:ext cx="288032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 ребёнка бережное отношение к природе и чувство ответственности за свои поступки.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63996"/>
            <a:ext cx="9629328" cy="72219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03648" y="306896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.</a:t>
            </a:r>
          </a:p>
          <a:p>
            <a:pPr marL="457200" indent="-457200">
              <a:buAutoNum type="arabicPeriod"/>
            </a:pP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2656"/>
            <a:ext cx="7920880" cy="61926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Наблюдения за изменениями, происходящими с растительным миром планеты: деревьями, кустами, цветами; их разнообразие ; различные дидактические игры, викторины. </a:t>
            </a:r>
            <a:endParaRPr lang="ru-RU" sz="2400" dirty="0" smtClean="0"/>
          </a:p>
          <a:p>
            <a:pPr algn="ctr"/>
            <a:r>
              <a:rPr lang="ru-RU" sz="2000" dirty="0" smtClean="0"/>
              <a:t>  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908721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Содержание программы: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7281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Мой дом за окном.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4005064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2.Я и моё окружение.</a:t>
            </a:r>
          </a:p>
          <a:p>
            <a:r>
              <a:rPr lang="ru-RU" sz="2400" dirty="0" smtClean="0"/>
              <a:t>Моя семья, дом моей мечты.</a:t>
            </a:r>
          </a:p>
          <a:p>
            <a:r>
              <a:rPr lang="ru-RU" sz="2400" dirty="0" smtClean="0"/>
              <a:t>Практические занятия «Создание уюта в классной комнате», «Уход за комнатными растениями»</a:t>
            </a:r>
          </a:p>
          <a:p>
            <a:r>
              <a:rPr lang="ru-RU" sz="2400" dirty="0" smtClean="0"/>
              <a:t>«Маленький  огород на подоконнике»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5328" y="0"/>
            <a:ext cx="9629328" cy="7221996"/>
          </a:xfrm>
          <a:prstGeom prst="rect">
            <a:avLst/>
          </a:prstGeom>
          <a:noFill/>
        </p:spPr>
      </p:pic>
      <p:pic>
        <p:nvPicPr>
          <p:cNvPr id="1026" name="Picture 2" descr="C:\Users\Анюта\Desktop\фото\снигир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4646">
            <a:off x="3402632" y="1556792"/>
            <a:ext cx="5741368" cy="4306026"/>
          </a:xfrm>
          <a:prstGeom prst="rect">
            <a:avLst/>
          </a:prstGeom>
          <a:noFill/>
        </p:spPr>
      </p:pic>
      <p:pic>
        <p:nvPicPr>
          <p:cNvPr id="1027" name="Picture 3" descr="C:\Users\Анюта\Desktop\фото\кормуш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91127">
            <a:off x="-775936" y="2978035"/>
            <a:ext cx="5256584" cy="39424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               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Птицы нашего двора</a:t>
            </a:r>
            <a:endParaRPr lang="ru-RU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pic>
        <p:nvPicPr>
          <p:cNvPr id="2050" name="Picture 2" descr="C:\Users\Анюта\Desktop\фото\росте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8412427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5" name="Picture 5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5126" name="Picture 6" descr="C:\Users\Анюта\Desktop\фото\экозна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645363" cy="4908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юта\Desktop\фото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35396"/>
            <a:ext cx="9629328" cy="72219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692696"/>
            <a:ext cx="7272808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1844824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экскурсии;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уроки с раздаточным материалом;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практические </a:t>
            </a:r>
            <a:r>
              <a:rPr lang="ru-RU" sz="3200" dirty="0" smtClean="0"/>
              <a:t>работы </a:t>
            </a:r>
            <a:r>
              <a:rPr lang="ru-RU" sz="3200" dirty="0" smtClean="0"/>
              <a:t>в классе, в уголке живой природы, в природе;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самостоятельные наблюдения детей</a:t>
            </a:r>
            <a:r>
              <a:rPr lang="ru-RU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Игры, викторины.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98072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Формы работы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259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56</cp:revision>
  <dcterms:created xsi:type="dcterms:W3CDTF">2017-02-25T18:47:29Z</dcterms:created>
  <dcterms:modified xsi:type="dcterms:W3CDTF">2017-03-28T19:12:58Z</dcterms:modified>
</cp:coreProperties>
</file>