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4" r:id="rId13"/>
    <p:sldId id="282" r:id="rId14"/>
    <p:sldId id="286" r:id="rId15"/>
    <p:sldId id="295" r:id="rId16"/>
    <p:sldId id="285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7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E10318-E45C-4018-926E-5340441D6D2F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2FEBB5-E8FF-4E29-BEB3-D6E1CCEF9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5CB76-2A34-46D0-AC4D-2F1D3166AF6F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7D71D-49E4-4C4E-969B-E80C49D0C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C0D53-109A-402D-B434-85ACCF5EB14F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8EB0F-E9C2-40F9-8E09-1F85ADB46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F827-B54D-4E45-B0EB-613BA10EC1A5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C735E-49C2-4FA3-A218-A72788141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01E1DB-1EC3-4153-8973-F3E1E6B274D4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A6957-75B2-4A5C-B767-241352BC0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1F945-1BF1-4649-AB3F-961BD9370A44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7225-BBC7-4ABA-9D4E-89AF02B94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75C414-3661-4426-A45A-3E36C8239A14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656F3A-F36F-4A94-8428-57A589665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3D48-3CAA-4162-867F-E64617DDF3F2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CE3A-5DCD-4685-A933-A9D58927D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5E5E67-04F4-42BC-8EBA-D713EAAC9C96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551489-30EA-4024-B851-A480800E9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30FAB0-95E3-4ACC-88D4-A5EF04DC42E0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A42AC1-AD4B-44AF-8FE3-C2405364E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40CF8-6364-48F7-BA8E-6736C1D7AF63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BFAF43-E60C-4FC7-B5C6-514806D22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F232AC0-2BAE-4298-9134-10DF0A000C56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CF4A1FDC-42AE-4FB1-BCEA-C61DC58DB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9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7290" y="785794"/>
            <a:ext cx="73580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гражданственности, патриотизма у детей с умственной отсталостью в соответствии ФГОС обучающихся с умственной отсталостью (интеллектуальными нарушениями)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9256" y="564357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Шилоносова А.К.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285728"/>
            <a:ext cx="1988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85852" y="1428736"/>
            <a:ext cx="839858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Уважение к защитникам Родины;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положительное отношение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своему национальному языку и культуре;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-Элементарные представления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национальных героях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важнейших событиях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истории России и её народов;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28662" y="928670"/>
            <a:ext cx="790575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отвечать за свои поступки;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-Негативное отношение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нарушениям порядка в классе,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дома, на улице,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невыполнению человеком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своих обязанностей.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-Интерес к государственным праздникам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важнейшим событиям в жизни России,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субъекта Российской Федерации,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края (населённого пункта),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котором находится ОО.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7620" y="285728"/>
            <a:ext cx="1988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14414" y="1071546"/>
            <a:ext cx="77403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5-9 кл.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-Представления о символах государства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Флаге, Гербе России,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флаге и гербе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субъекта Российской Федерации,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котором находится Организация;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214290"/>
            <a:ext cx="1988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71538" y="1785926"/>
            <a:ext cx="72344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-Интерес к общественным явлениям,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понимание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активной роли человека в обществе;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357166"/>
            <a:ext cx="1988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71538" y="1285860"/>
            <a:ext cx="528946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-Уважительное отношение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русскому языку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государственному;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3429000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-Начальные представления о народах России, о единстве народов нашей страны.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00042"/>
            <a:ext cx="1988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659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 организации деятельности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214414" y="671691"/>
            <a:ext cx="7371505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Тематические кл. часы.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учебных предметов.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Экскурсии.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Ученические конференции.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Общественно-полезный труд.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просмотре художественных фильмов.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 худ. литературы.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бесед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подвигах Российской армии, защитниках Отечества.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игр, конкурсов,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сюжетно-ролевых игр.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Встречи с ветеранами войны и тружениками тыла.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Оказание шефской помощи пожилым людям.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00100" y="500042"/>
            <a:ext cx="81439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равила успешной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организации гражданско-патриотического воспитания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000100" y="1785926"/>
            <a:ext cx="748987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Использовать наглядные средства: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живые примеры,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художественные образы,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инсценировки,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ролевые игры,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(поскольку детям интересно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инсценировать различные ситуации,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сценки из сказок, рассказы,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исполнение той или иной роли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помогает усвоить нормы,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поведения персонажей, «перенося» их на себя)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7500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успешной организации гражданско-патриотического воспитания: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125074" y="2285992"/>
            <a:ext cx="801892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активность детей на занятиях, уроках: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рисование,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сочинение сказок, рассказов,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отгадывание загадок,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пословицы, поговорки.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успешной организации гражданско-патриотического воспитания: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357290" y="2928934"/>
            <a:ext cx="68008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Стараться делать упор на положительное,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соблюдать меру в использовании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отрицательных примеров.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928662" y="2714620"/>
            <a:ext cx="75724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Стараться преодолеть назидательность, однообразие, скуку.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00042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успешной организации гражданско-патриотического воспитания: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85918" y="1000108"/>
            <a:ext cx="6508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Патриотизм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переводе с греческого означает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любовь к Родине,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преданность  своему Отечеству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3108" y="2500306"/>
            <a:ext cx="56530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Преподносить материал так,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стимулировать желание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изучать и познавать.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714356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успешной организации гражданско-патриотического воспитания: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857356" y="2571744"/>
            <a:ext cx="53006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Постоянно следить за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гражданско-патриотическим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развитием детей.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00042"/>
            <a:ext cx="7572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успешной организации гражданско-патриотического воспитания: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142976" y="2786058"/>
            <a:ext cx="66705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Важна тактичность педагога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оценках детей,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высказываний, неудач, поступков.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642918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успешной организации гражданско-патриотического воспитания: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571480"/>
            <a:ext cx="5014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1538" y="1571612"/>
            <a:ext cx="680167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1-4 кл.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Положительное отношение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любовь к близким,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своей школе,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своему селу, городу, народу, России.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ролевого взаимодействия в классе, школе, семье.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571480"/>
            <a:ext cx="5014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00100" y="1500174"/>
            <a:ext cx="800373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5-9 кл.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Начальные представления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моральных нормах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правилах духовно-нравственного поведения,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том числе об этических нормах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взаимоотношений в семье,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 поколениями,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носителями разных убеждений,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представителями различных социальных групп.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социальной коммуникации.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3974" y="2967335"/>
            <a:ext cx="71160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428604"/>
            <a:ext cx="72213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«Гражданственность» 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комплексная  характеристика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личности человека,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понятие,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которое характеризует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гражданско-патриотическую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позицию человека,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его ценностную ориентацию,  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подразумевающую ответственность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судьбу своей Родины,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сопричастность с её судьбой.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571604" y="1214422"/>
            <a:ext cx="700909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Патриотическое воспитание –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целенаправленная деятельность,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призванная формировать у детей </a:t>
            </a: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ценностные ориентации,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качества,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нормы поведения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гражданина и патриота России.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00100" y="928670"/>
            <a:ext cx="832856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Гражданско-патриотического воспитание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осуществляется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освоения </a:t>
            </a:r>
          </a:p>
          <a:p>
            <a:pPr marL="0" marR="0" lvl="0" indent="2508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общегражданских ценностей.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64386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детей с умственной отсталостью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недостаточное развитие психических процессов;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недостатки в умственном развитии;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своеобразие в эмоционально-волевой сферы;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недостаточность речевого развития;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нарушения поведения;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процесс восприятия малоактивен и искажен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02888" y="428604"/>
            <a:ext cx="80411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Образовательный процесс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коррекционной школе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воспитание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обучающихся с умственной отсталостью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(интеллектуальными 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­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рушениями)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духе любви к Родине,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уважения к культурно-историческому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наследию своего народа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своей страны, на формирование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51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 социально ответственного поведения.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2976" y="357166"/>
            <a:ext cx="832529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Направление духовно-нравственного воспитания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гражданственности,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патриотизма,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важения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правам,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свободам и обязанностям человека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214290"/>
            <a:ext cx="1988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Ценности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71604" y="785794"/>
            <a:ext cx="719376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1-4 кл.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Любовь к близким,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своей школе,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своему селу, городу, народу, России;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Элементарные представления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своей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Родине,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ее людях,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ближайшем окружении и о себе;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Стремление активно участвовать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делах класса, школы, семьи,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своего села, города;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671</Words>
  <Application>Microsoft Office PowerPoint</Application>
  <PresentationFormat>Экран (4:3)</PresentationFormat>
  <Paragraphs>178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Коррекционно-развивающая часть адаптированной основной общеобразовательной  программы начального общего образования обучающихся с умственной отсталостью  (1 вариант)</dc:title>
  <dc:creator>Мельникова</dc:creator>
  <cp:lastModifiedBy>User</cp:lastModifiedBy>
  <cp:revision>12</cp:revision>
  <dcterms:created xsi:type="dcterms:W3CDTF">2016-08-24T05:46:06Z</dcterms:created>
  <dcterms:modified xsi:type="dcterms:W3CDTF">2016-11-02T07:45:55Z</dcterms:modified>
</cp:coreProperties>
</file>