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9" r:id="rId3"/>
    <p:sldId id="257" r:id="rId4"/>
    <p:sldId id="258" r:id="rId5"/>
    <p:sldId id="261" r:id="rId6"/>
    <p:sldId id="286" r:id="rId7"/>
    <p:sldId id="287" r:id="rId8"/>
    <p:sldId id="281" r:id="rId9"/>
    <p:sldId id="260" r:id="rId10"/>
    <p:sldId id="264" r:id="rId11"/>
    <p:sldId id="266" r:id="rId12"/>
    <p:sldId id="267" r:id="rId13"/>
    <p:sldId id="265" r:id="rId14"/>
    <p:sldId id="262" r:id="rId15"/>
    <p:sldId id="272" r:id="rId16"/>
    <p:sldId id="284" r:id="rId17"/>
    <p:sldId id="282" r:id="rId18"/>
    <p:sldId id="285" r:id="rId19"/>
    <p:sldId id="283" r:id="rId20"/>
    <p:sldId id="288" r:id="rId21"/>
    <p:sldId id="289" r:id="rId22"/>
    <p:sldId id="290" r:id="rId23"/>
    <p:sldId id="291" r:id="rId24"/>
    <p:sldId id="273" r:id="rId25"/>
    <p:sldId id="292" r:id="rId26"/>
    <p:sldId id="293" r:id="rId27"/>
    <p:sldId id="274" r:id="rId28"/>
    <p:sldId id="295" r:id="rId29"/>
    <p:sldId id="296" r:id="rId30"/>
    <p:sldId id="298" r:id="rId31"/>
    <p:sldId id="297" r:id="rId32"/>
    <p:sldId id="294" r:id="rId33"/>
    <p:sldId id="275" r:id="rId34"/>
    <p:sldId id="299" r:id="rId35"/>
    <p:sldId id="276" r:id="rId36"/>
    <p:sldId id="277" r:id="rId37"/>
    <p:sldId id="300" r:id="rId38"/>
    <p:sldId id="278" r:id="rId39"/>
    <p:sldId id="279" r:id="rId40"/>
    <p:sldId id="26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3662E-A82B-48FE-B9A7-4152F4356719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CBEE-6126-496A-9EE1-0A9237087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CBEE-6126-496A-9EE1-0A92370876F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500042"/>
            <a:ext cx="6000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Создание и реализация адаптированной  основной образовательной программы обучающихся с умственной отсталостью (интеллектуальными нарушениями)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521495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Шилоносова А.К., учитель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категория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рабочей группы по созданию и реализации АООП для обучающихся с умственной отсталостью (интеллектуальными нарушениями)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этап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проектирование необходимых структурных составляющих АООП;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определение временных границ реализации АООП;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формулирование цели АООП;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определение круга задач в рамках реализации АООП;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определение содержания АООП (коррекционный, образовательный компоненты);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планирование форм реализации разделов АОП;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определение форм и критериев мониторинга учебных достижений и формирования социальной компетентности обучающегося;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428604"/>
            <a:ext cx="8286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рабочей группы по созданию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реализации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АООП для обучающихся с умственной отсталостью (интеллектуальными нарушениями)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этап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определение форм и критериев мониторинга эффективности учебной и коррекционной работы.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рганизация освоения образовательной программы включает в себя задачи по предметным областям, формы организации учебной деятельности и контроля, показатели достижений.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0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рабочей группы по созданию и реализации  АООП для обучающихся с умственной отсталостью (интеллектуальными нарушениями)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АООП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организация деятельности учителя и специалистов психолого-педагогического сопровождения в соответствии с программой и планом;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 организация мониторинга учебных достижений, социальной компетентности ребенка и эффективности коррекционной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0"/>
            <a:ext cx="82153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рабочей группы по созданию и реализации  АООП для обучающихся с умственной отсталостью (интеллектуальными нарушениями)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57158" y="1928802"/>
            <a:ext cx="842968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и коррекция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этап осмысления полученных результатов, позволяющий уточнить и оптимизировать содержание деятельности, основываясь на данных диагностики.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деятельности ПМПк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консилиум) по анализу эффективности работы, динамики развития и учебных достижений ребенка, внесение корректив в АООП.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1.1. Пояснительная записка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85720" y="1857364"/>
            <a:ext cx="77867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Цели реализации адаптированной образовательной программы общего образования в соответствии с требованиями ФГОС к результатам освоения обучающимися образовательной программы.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2)Психолого-педагогическая характеристика обучающихся, описание особых образовательных потребностей обучающихся.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Ключевые идеи организации образовательного процесса для обучающихся (принципы и подходы к формированию АООП и состава участников образовательного процесса образовательного учреждения; общая характеристика АООП)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АООП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500306"/>
            <a:ext cx="61436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Предметные результаты освоения учебных дисциплин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Личностные результаты обучения по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ждому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направлению (освоение жизненной компетенции).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АООП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500306"/>
            <a:ext cx="80724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Предметные результаты освоения АООП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включают освоенные обучающимися знания и умения, специфичные для каждой образовательной области, готовность их применения.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Предметные результаты обучающихся с умственной отсталостью не являются основным критерием при принятии решения о переводе обучающегося в следующий класс, но рассматриваются как одна из составляющих при оценке итоговых достижений.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АООП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1857364"/>
            <a:ext cx="850112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Предметные результаты освоения учебных дисциплин.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АООП для детей с умственной отсталостью определяется два уровня овладения предметными результатами: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минимальный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достаточный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Достаточный уровень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освоения предметных результатов не является обязательным для всех обучающихся.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Минимальный уровень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является обязательным для всех обучающихся с умственной отсталостью. Отсутствие достижения этого уровня по отдельным предметам не является препятствием к продолжению образования по данному варианту программы.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АООП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1857364"/>
            <a:ext cx="678661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Предметные результаты освоения учебных дисциплин.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случае, если обучающийся не достигает минимального уровня овладения по всем или большинству учебных предметов, по рекомендации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медико-психолого-педагогической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комиссии и с согласия родителей (законных представителей), образовательная организация может перевести обучающегося на обучение по индивидуальному плану или на вариант D образовательной программы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АООП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2000240"/>
            <a:ext cx="72866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 результаты обучения по каждому направлению (освоение жизненной компетенции).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Личностные результаты включают овладение обучающимися социальными (жизненными) компетенциями, необходимыми для решения практико-ориентированных задач и обеспечивающими формирование и развитие социальных отношений обучающихся в различных средах.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1214422"/>
            <a:ext cx="79296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01.09.2016 года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вступили в силу,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утверждённые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ФГОС образования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обучающихся с умственной отсталостью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(интеллектуальными нарушениями)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(Приказ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от 19.12.14 N 1599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«Об утверждении Федерального государственного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образовательного стандарта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обучающихся с умственной отсталостью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(интеллектуальными нарушениями)»)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АООП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1857364"/>
            <a:ext cx="728667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личностным результатам освоения АООП относятся: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 осознание себя как гражданина России; формирование чувства гордости за свою Родину;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 воспитание уважительного отношения к иному мнению, истории и культуре других народов;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 сформированность адекватных представлений о собственных возможностях, о насущно необходимом жизнеобеспечении;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 овладение начальными навыками адаптации в динамично изменяющемся и развивающемся мире;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АООП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2000240"/>
            <a:ext cx="72866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личностным результатам освоения АООП относятся: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 овладение социально-бытовыми навыками, используемыми в повседневной жизни;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 владение навыками коммуникации и принятыми нормами социального взаимодействия;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 способность к осмыслению социального окружения, своего места в нем, принятие соответствующих возрасту ценностей и социальных ролей;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АООП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2000240"/>
            <a:ext cx="72866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личностным результатам освоения АООП относятся: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8) принятие и освоение социальной роли обучающегося, проявление социально значимых мотивов учебной деятельности;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9) сформированность навыков сотрудничества с взрослыми и сверстниками в разных социальных ситуациях;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10) воспитание эстетических потребностей, ценностей и чувств;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АООП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1857364"/>
            <a:ext cx="72866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личностным результатам освоения АООП относятся: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11) развитие этических чувств, проявление доброжелательности, эмоционально-нра­вственной отзывчивости и взаимопомощи, проявление сопереживания к чувствам других людей;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12) сформированность установки на безопасный, здоровый образ жизни, наличие мотивации к творческому труду, работе на результат, бережному отношению к материальным и духовным ценностям;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13) проявление готовности к самостоятельной жизни.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000108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1.3 Система оценки достижения планируемых результатов освоения АООП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2500306"/>
            <a:ext cx="578647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требованиями Стандарта для обучающихся с умственной отсталостью (интеллектуальными нарушениями) оценке подлежат личностные и предметные результаты.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000108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Целевой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1.3 Система оценки достижения планируемых результатов освоения АООП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2214554"/>
            <a:ext cx="814396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Оценка личностных результатов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оценка продвижения ребенка в овладении социальными (жизненными) компетенциями.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оценки результатов продвижения ребенка в развитии жизненной компетенции используется метод экспертной оценки. Она объединяет всех участников процесса начального образования ребенка. В ее состав входит учитель, воспитатель, педагог-психолог, социальный педагог,  учитель-логопед, мед. работник.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Основной формой работы участников экспертной группы является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консилиум.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000108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1.3 Система оценки достижения планируемых результатов освоения АООП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2500306"/>
            <a:ext cx="564360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Предметные результаты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связаны с овладением обучающимися содержанием каждой предметной области и характеризуют достижения обучающихся в усвоении знаний и умений, способность их применять в практической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2.1. Программа формирования базовых учебных действий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2071678"/>
            <a:ext cx="635798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Базовые учебные действия ― это элементарные и необходимые единицы учебной деятельности, формирование которых обеспечивает овладение содержанием образования обучающимися с умственной отсталостью.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2.1. Программа формирования базовых учебных действий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2071678"/>
            <a:ext cx="635798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Основная 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реализации программы формирования БУД состоит в  формировании основ учебной деятельности учащихся которые обеспечивают подготовку их к самостоятельной жизни в обществе и овладение доступными видами профильного труда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2.1. Программа формирования базовых учебных действий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1857364"/>
            <a:ext cx="678661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Функции базовых учебных действий: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обеспечение успешности (эффективности) изучения содержания любой предметной области;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реализация преемственности обучения на всех ступенях образования;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готовности обучающегося с умственной отсталостью (интеллектуальными нарушениями) к дальнейшей трудовой деятельности; 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целостности  развития личности обучающегося.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72" y="2285992"/>
            <a:ext cx="7240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адаптированной основной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образовательной программы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обучающихся с умственной отсталостью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(интеллектуальными нарушениями)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571480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Деятельность рабочей группы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2.1. Программа формирования базовых учебных действий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1857364"/>
            <a:ext cx="678661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u="sng" dirty="0" smtClean="0"/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Личностные учебные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обеспечивают готовность ребенка к принятию новой роли ученика, понимание им на доступном уровне ролевых функций и включение в процесс обучения на основе интереса к его содержанию и организации;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Коммуникативные учебные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обеспечивают способность вступать в коммуникацию со взрослыми и сверстниками в процессе обучения;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2.1. Программа формирования базовых учебных действий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1857364"/>
            <a:ext cx="678661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Регулятивные учебные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обеспечивают успешную работу на любом уроке и любом этапе обучения (создаются условия для формирования и реализации начальных логических операций);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Познавательные учебные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представлены комплексом начальных логических операций, которые необходимы для усвоения и использования знаний и умений в различных условиях, составляют основу для дальнейшего формирования логического мышления школьников.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2.2.Программы отдельных учебных предметов, курсов КРО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2071678"/>
            <a:ext cx="635798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Общие положения (характеристика учебного предмета; описание места учебного предмета в учебном плане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Содержание учебного предмета; тематическое планирование с определением основных видов учебной деятельности обучающихся.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Описание материально-технического обеспечения образовательного процесса.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2.3.Программа духовно-нравственного развития</a:t>
            </a: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82" y="2000240"/>
            <a:ext cx="664373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Программа духовно-нравственного развития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призвана направлять образовательный процесс на воспитание обучающихся с умственной отсталостью в духе любви к Родине, уважения к культурно-историческому наследию своего народа и своей страны, на формирование основ социально ответственного поведения.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2.3.Программа духовно-нравственного развития</a:t>
            </a: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82" y="2000240"/>
            <a:ext cx="664373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Содержит: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Цель, задачи, основные направления работы по духовно-нравственному воспитанию и развитию обучающихся.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Планируемые результаты духовно-нравственного развития и воспитания (социальных компетенций, моделей поведения).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Формы организации системы воспитательных мероприятий, позволяющих обучающимся осваивать и на практике использовать полученные знания.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Содержание системы урочной, внеурочной и внешкольной деятельности, учитывающей историко-культурную, этническую и региональную специфику.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2.4. Программа формирования экологической культуры, здорового и безопасного образа жизни</a:t>
            </a: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2143116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направлена на развитие мотивации и готовности обучающихся с умственной отсталостью действовать предусмотрительно, придерживаться здорового и экологически безопасного образа жизни, ценить природу как источник духовного развития, информации, красоты, здоровья, материального благополучия.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Содержит: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Цели, задачи, планируемые результаты работы образовательной организации по формированию экологической культуры, здорового и безопасного образа жизни.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Основные направления и перечень организационных форм работы по формированию экологической культуры, здорового и безопасного образа жизни.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2.5.Программа коррекционной работы</a:t>
            </a: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14282" y="1785926"/>
            <a:ext cx="785818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представляет собой систему психолого-педагогических и медицинских средств, направленных на преодоление и (или) ослабление недостатков в психическом и физическом развитии обучающихся с умственной отсталостью.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Целью программы коррекционной работы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является создание системы комплексного психолого-медико-педагогического сопровождения процесса освоения АООП обучающимися с умственной отсталостью, позволяющего учитывать их особые образовательные потребности на основе осуществления индивидуального и дифференцированного подхода в образовательном процессе.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2.6. Программа внеурочной деятельности</a:t>
            </a: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14282" y="1857364"/>
            <a:ext cx="835824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ориентирована на создание условий для: расширения опыта поведения, деятельности и общения; творческой самореализации обучающихся с умственной отсталостью (интеллектуальными нарушениями) в комфортной развивающей среде, стимулирующей возникновение личностного интереса к различным аспектам жизнедеятельности; позитивного отношения к окружающей действительности; социального становления обучающегося в процессе общения и совместной деятельности в детском сообществе, активного взаимодействия со сверстниками и педагогами; профессионального самоопределения, необходимого для успешной реализации дальнейших жизненных планов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2.6. Программа внеурочной деятельности</a:t>
            </a: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14282" y="1857364"/>
            <a:ext cx="642942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содержит: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Общие положения, цели, задачи внеурочной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Основное содержание и организационно-методические условия внеурочной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Цели, задачи и содержание отдельных направлений внеурочной деятельности школы.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Программы курсов внеурочной деятельности, реализуемых в образовательной организации.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адаптированной основной образовательной программы (АООП)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Организационный раздел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3.1. Учебный план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2071678"/>
            <a:ext cx="814393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содержит календарный график организации учебного процесса, фиксирует общий объем нагрузки, максимальный объем аудиторной нагрузки обучающихся, состав и структуру обязательных предметных областей.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00034" y="642918"/>
            <a:ext cx="800105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Знакомство с ФГОС и Примерной адаптированной основной образовательной программой для обучающихся с умственной отсталостью (интеллектуальными нарушениями).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опыта экспериментальных школ по апробации и внедрению ФГОС ОО для обучающихся с умственной отсталостью (интеллектуальными нарушениями)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нормативно-правовых документов для разработки адаптированной образовательной программы для обучающихся с умственной отсталостью (интеллектуальными нарушениями)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особых образовательных потребностей обучающихся с умственной отсталостью (интеллектуальными нарушениями) и запроса родителей (законных представителей)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рекомендаций психолого-медико-педагогической комиссии (ПМПК)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14290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1214422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571480"/>
            <a:ext cx="792961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Адаптированная основная общеобразовательная программа (АООП) образования обучающихся с умственной отсталостью (интеллектуальными нарушениями)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общеобразовательная программа, адаптированная для этой категории обучающихся с учетом особенностей их психофизического развития, индивидуальных возможностей, и обеспечивающая коррекцию нарушений развития и социальную адаптацию.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500034" y="714356"/>
            <a:ext cx="78581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Цель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АООП образования обучающихся с легкой умственной отсталостью (интеллектуальными нарушениями):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- создание условий для 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ксимального удовлетворения особых образовательных потребностей обучающихся, обеспечивающих усвоение ими социального и культурного опыта.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85720" y="428604"/>
            <a:ext cx="78581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Достижение поставленной цели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 реализации АООП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предусматривает решение следующих основных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задач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обучающимися с легкой умственной отсталостью (интеллектуальными нарушениями) учебной 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тельностью, обеспечивающей формирование жизненных компетенций;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общей культуры, обеспечивающей разностороннее раз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тие их личности (нравственно-эстетическое, социально-личностное, интеллектуальное, физическое), в соответствии с принятыми в семье и обществе духовно-нравственными и социокультурными ценностями;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 достижение планируемых результатов освоения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аооп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образования обучающимися с легкой умственной отсталостью (интеллектуальными нарушениями)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учетом их особых образовательных потребностей, а также индивидуальных особенностей и возможностей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выявление и развитие возможностей и способностей обучающихся 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умственной отсталостью (интеллектуальными нарушениями)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через организацию их общественно полезной деятельности, проведения спортивно-оздоровительной работы, организацию художественного творчества и др.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участие педагогических работников, обучающихся, их родителей (законных представителей) и общественности в проектировании и развитии внутришкольной социальной среды.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14282" y="214290"/>
            <a:ext cx="842968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Нормативные документы для разработки адаптированной основной образовательной программы обучающихся с умственной отсталостью (интеллектуальными нарушениями)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 от 29.12.2012 г. №273-ФЗ «Об образовании в Российской Федерации»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об образовании в Пермском крае от 20.02.2014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Постановление от 10.07.2015 г. № 26 «Об утверждении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2.4.2.3286-15 2 Санитарно-эпидемиологические требования к условиям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образования обучающихся с умственной отсталостью (интеллектуальными нарушениями) от 19.12.2014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Примерная адаптированная основная образовательная программа образования обучающихся с умственной отсталостью (интеллектуальными нарушениями) от 22 декабря  2015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\Рабочий стол\фоны к презентациям\1024_4dd2dd0bc8c0f9dae06a5f0c8c6636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968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0"/>
            <a:ext cx="828680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рабочей группы по созданию и реализации АООП для обучающихся с умственной отсталостью (интеллектуальными нарушениями)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по созданию АООП велась в несколько этапов: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Подготовительный этап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Предварительная оценка образовательных потребностей ребенка.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ориентирован на всестороннее изучение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особенностей конкретного ребёнка.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результатов комплексного психолого-педагогического обследования.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этого этапа - определить, какие образовательные потребности есть у ребенка с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умственной отсталостью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какие его возможности можно опереться в первую очередь, какие из направлений деятельности учителя и специалистов являются самыми актуальными.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1961</Words>
  <PresentationFormat>Экран (4:3)</PresentationFormat>
  <Paragraphs>253</Paragraphs>
  <Slides>40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Альбина</dc:creator>
  <cp:lastModifiedBy>User</cp:lastModifiedBy>
  <cp:revision>70</cp:revision>
  <dcterms:created xsi:type="dcterms:W3CDTF">2017-02-25T10:20:20Z</dcterms:created>
  <dcterms:modified xsi:type="dcterms:W3CDTF">2017-06-15T07:52:37Z</dcterms:modified>
</cp:coreProperties>
</file>